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83" r:id="rId3"/>
    <p:sldId id="287" r:id="rId5"/>
    <p:sldId id="260" r:id="rId6"/>
    <p:sldId id="262" r:id="rId7"/>
    <p:sldId id="292" r:id="rId8"/>
    <p:sldId id="288" r:id="rId9"/>
    <p:sldId id="290" r:id="rId10"/>
    <p:sldId id="291" r:id="rId11"/>
    <p:sldId id="293" r:id="rId12"/>
    <p:sldId id="268" r:id="rId13"/>
    <p:sldId id="279" r:id="rId14"/>
    <p:sldId id="280" r:id="rId1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5794" autoAdjust="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00B8414-E46D-4BC4-84F9-60DA0AA96099}" type="datetime1">
              <a:rPr lang="pt-BR" smtClean="0"/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562C30-FBA0-4035-ADBC-22CA231D8FDE}" type="datetime1">
              <a:rPr lang="pt-BR" noProof="0" smtClean="0"/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  <a:endParaRPr lang="pt-BR" noProof="0"/>
          </a:p>
          <a:p>
            <a:pPr lvl="1" rtl="0"/>
            <a:r>
              <a:rPr lang="pt-BR" noProof="0"/>
              <a:t>Segundo nível</a:t>
            </a:r>
            <a:endParaRPr lang="pt-BR" noProof="0"/>
          </a:p>
          <a:p>
            <a:pPr lvl="2" rtl="0"/>
            <a:r>
              <a:rPr lang="pt-BR" noProof="0"/>
              <a:t>Terceiro nível</a:t>
            </a:r>
            <a:endParaRPr lang="pt-BR" noProof="0"/>
          </a:p>
          <a:p>
            <a:pPr lvl="3" rtl="0"/>
            <a:r>
              <a:rPr lang="pt-BR" noProof="0"/>
              <a:t>Quarto nível</a:t>
            </a:r>
            <a:endParaRPr lang="pt-BR" noProof="0"/>
          </a:p>
          <a:p>
            <a:pPr lvl="4" rtl="0"/>
            <a:r>
              <a:rPr lang="pt-BR" noProof="0"/>
              <a:t>Quinto nível</a:t>
            </a:r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pt-BR" noProof="0" smtClean="0"/>
            </a:fld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 gran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vre: Forma 17"/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>
              <a:solidFill>
                <a:schemeClr val="tx1"/>
              </a:solidFill>
            </a:endParaRPr>
          </a:p>
        </p:txBody>
      </p:sp>
      <p:sp>
        <p:nvSpPr>
          <p:cNvPr id="12" name="Espaço Reservado para Conteúdo 2"/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  <a:endParaRPr lang="pt-BR" noProof="0"/>
          </a:p>
          <a:p>
            <a:pPr lvl="1" rtl="0"/>
            <a:r>
              <a:rPr lang="pt-BR" noProof="0"/>
              <a:t>Segundo nível</a:t>
            </a:r>
            <a:endParaRPr lang="pt-BR" noProof="0"/>
          </a:p>
          <a:p>
            <a:pPr lvl="2" rtl="0"/>
            <a:r>
              <a:rPr lang="pt-BR" noProof="0"/>
              <a:t>Terceiro nível</a:t>
            </a:r>
            <a:endParaRPr lang="pt-BR" noProof="0"/>
          </a:p>
          <a:p>
            <a:pPr lvl="3" rtl="0"/>
            <a:r>
              <a:rPr lang="pt-BR" noProof="0"/>
              <a:t>Quarto nível</a:t>
            </a:r>
            <a:endParaRPr lang="pt-BR" noProof="0"/>
          </a:p>
          <a:p>
            <a:pPr lvl="4" rtl="0"/>
            <a:r>
              <a:rPr lang="pt-BR" noProof="0"/>
              <a:t>Quinto nível</a:t>
            </a:r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  <p:sp>
        <p:nvSpPr>
          <p:cNvPr id="23" name="Espaço Reservado para Imagem 22"/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rtlCol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Inserir ou arrastar e soltar </a:t>
            </a:r>
            <a:br>
              <a:rPr lang="pt-BR" noProof="0"/>
            </a:br>
            <a:r>
              <a:rPr lang="pt-BR" noProof="0"/>
              <a:t>a foto</a:t>
            </a:r>
            <a:endParaRPr lang="pt-BR" noProof="0"/>
          </a:p>
        </p:txBody>
      </p:sp>
      <p:sp>
        <p:nvSpPr>
          <p:cNvPr id="20" name="Título 1"/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  <a:endParaRPr lang="pt-BR" noProof="0"/>
          </a:p>
        </p:txBody>
      </p:sp>
      <p:sp>
        <p:nvSpPr>
          <p:cNvPr id="21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  <a:endParaRPr lang="pt-BR" noProof="0"/>
          </a:p>
        </p:txBody>
      </p:sp>
      <p:pic>
        <p:nvPicPr>
          <p:cNvPr id="24" name="Imagem 23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demarc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/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orma livre: Forma 21"/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  <p:sp>
          <p:nvSpPr>
            <p:cNvPr id="23" name="Forma livre: Forma 22"/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</p:grpSp>
      <p:sp>
        <p:nvSpPr>
          <p:cNvPr id="10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 da seção 1</a:t>
            </a:r>
            <a:endParaRPr lang="pt-BR" noProof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  <a:endParaRPr lang="pt-BR" noProof="0"/>
          </a:p>
          <a:p>
            <a:pPr lvl="1" rtl="0"/>
            <a:r>
              <a:rPr lang="pt-BR" noProof="0"/>
              <a:t>Segundo nível</a:t>
            </a:r>
            <a:endParaRPr lang="pt-BR" noProof="0"/>
          </a:p>
          <a:p>
            <a:pPr lvl="2" rtl="0"/>
            <a:r>
              <a:rPr lang="pt-BR" noProof="0"/>
              <a:t>Terceiro nível</a:t>
            </a:r>
            <a:endParaRPr lang="pt-BR" noProof="0"/>
          </a:p>
          <a:p>
            <a:pPr lvl="3" rtl="0"/>
            <a:r>
              <a:rPr lang="pt-BR" noProof="0"/>
              <a:t>Quarto nível</a:t>
            </a:r>
            <a:endParaRPr lang="pt-BR" noProof="0"/>
          </a:p>
          <a:p>
            <a:pPr lvl="4" rtl="0"/>
            <a:r>
              <a:rPr lang="pt-BR" noProof="0"/>
              <a:t>Quinto nível</a:t>
            </a:r>
            <a:endParaRPr lang="pt-BR" noProof="0"/>
          </a:p>
        </p:txBody>
      </p:sp>
      <p:sp>
        <p:nvSpPr>
          <p:cNvPr id="11" name="Espaço Reservado para Conteúdo 2"/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 da seção 2</a:t>
            </a:r>
            <a:endParaRPr lang="pt-BR" noProof="0"/>
          </a:p>
        </p:txBody>
      </p:sp>
      <p:sp>
        <p:nvSpPr>
          <p:cNvPr id="8" name="Espaço Reservado para Conteúdo 2"/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  <a:endParaRPr lang="pt-BR" noProof="0"/>
          </a:p>
          <a:p>
            <a:pPr lvl="1" rtl="0"/>
            <a:r>
              <a:rPr lang="pt-BR" noProof="0"/>
              <a:t>Segundo nível</a:t>
            </a:r>
            <a:endParaRPr lang="pt-BR" noProof="0"/>
          </a:p>
          <a:p>
            <a:pPr lvl="2" rtl="0"/>
            <a:r>
              <a:rPr lang="pt-BR" noProof="0"/>
              <a:t>Terceiro nível</a:t>
            </a:r>
            <a:endParaRPr lang="pt-BR" noProof="0"/>
          </a:p>
          <a:p>
            <a:pPr lvl="3" rtl="0"/>
            <a:r>
              <a:rPr lang="pt-BR" noProof="0"/>
              <a:t>Quarto nível</a:t>
            </a:r>
            <a:endParaRPr lang="pt-BR" noProof="0"/>
          </a:p>
          <a:p>
            <a:pPr lvl="4" rtl="0"/>
            <a:r>
              <a:rPr lang="pt-BR" noProof="0"/>
              <a:t>Quinto nível</a:t>
            </a:r>
            <a:endParaRPr lang="pt-BR" noProof="0"/>
          </a:p>
        </p:txBody>
      </p:sp>
      <p:sp>
        <p:nvSpPr>
          <p:cNvPr id="12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 da seção 3</a:t>
            </a:r>
            <a:endParaRPr lang="pt-BR" noProof="0"/>
          </a:p>
        </p:txBody>
      </p:sp>
      <p:sp>
        <p:nvSpPr>
          <p:cNvPr id="9" name="Espaço Reservado para Conteúdo 2"/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  <a:endParaRPr lang="pt-BR" noProof="0"/>
          </a:p>
          <a:p>
            <a:pPr lvl="1" rtl="0"/>
            <a:r>
              <a:rPr lang="pt-BR" noProof="0"/>
              <a:t>Segundo nível</a:t>
            </a:r>
            <a:endParaRPr lang="pt-BR" noProof="0"/>
          </a:p>
          <a:p>
            <a:pPr lvl="2" rtl="0"/>
            <a:r>
              <a:rPr lang="pt-BR" noProof="0"/>
              <a:t>Terceiro nível</a:t>
            </a:r>
            <a:endParaRPr lang="pt-BR" noProof="0"/>
          </a:p>
          <a:p>
            <a:pPr lvl="3" rtl="0"/>
            <a:r>
              <a:rPr lang="pt-BR" noProof="0"/>
              <a:t>Quarto nível</a:t>
            </a:r>
            <a:endParaRPr lang="pt-BR" noProof="0"/>
          </a:p>
          <a:p>
            <a:pPr lvl="4" rtl="0"/>
            <a:r>
              <a:rPr lang="pt-BR" noProof="0"/>
              <a:t>Quinto nível</a:t>
            </a:r>
            <a:endParaRPr lang="pt-BR" noProof="0"/>
          </a:p>
        </p:txBody>
      </p: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  <a:endParaRPr lang="pt-BR" noProof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6" name="Espaço Reservado para o Número do Slide 15"/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  <p:sp>
        <p:nvSpPr>
          <p:cNvPr id="17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  <a:endParaRPr lang="pt-BR" noProof="0"/>
          </a:p>
        </p:txBody>
      </p:sp>
      <p:sp>
        <p:nvSpPr>
          <p:cNvPr id="24" name="Forma livre: Forma 23"/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6" name="Seta: para a direita 25"/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Forma livre: Forma 27"/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9" name="Seta: para a direita 28"/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de seta em linha reta 12"/>
          <p:cNvCxnSpPr/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ço Reservado para Texto 10"/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Ano</a:t>
            </a:r>
            <a:endParaRPr lang="pt-BR" noProof="0"/>
          </a:p>
        </p:txBody>
      </p:sp>
      <p:sp>
        <p:nvSpPr>
          <p:cNvPr id="15" name="Espaço Reservado para Texto 10"/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  <a:endParaRPr lang="pt-BR" noProof="0"/>
          </a:p>
        </p:txBody>
      </p:sp>
      <p:sp>
        <p:nvSpPr>
          <p:cNvPr id="16" name="Espaço Reservado para Texto 10"/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  <a:endParaRPr lang="pt-BR" noProof="0"/>
          </a:p>
        </p:txBody>
      </p:sp>
      <p:sp>
        <p:nvSpPr>
          <p:cNvPr id="17" name="Espaço Reservado para Texto 10"/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  <a:endParaRPr lang="pt-BR" noProof="0"/>
          </a:p>
        </p:txBody>
      </p:sp>
      <p:sp>
        <p:nvSpPr>
          <p:cNvPr id="18" name="Espaço Reservado para Texto 10"/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  <a:endParaRPr lang="pt-BR" noProof="0"/>
          </a:p>
        </p:txBody>
      </p:sp>
      <p:sp>
        <p:nvSpPr>
          <p:cNvPr id="19" name="Espaço Reservado para Texto 10"/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Ano</a:t>
            </a:r>
            <a:endParaRPr lang="pt-BR" noProof="0"/>
          </a:p>
        </p:txBody>
      </p:sp>
      <p:sp>
        <p:nvSpPr>
          <p:cNvPr id="20" name="Espaço Reservado para Texto 10"/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  <a:endParaRPr lang="pt-BR" noProof="0"/>
          </a:p>
        </p:txBody>
      </p:sp>
      <p:sp>
        <p:nvSpPr>
          <p:cNvPr id="21" name="Espaço Reservado para Texto 10"/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  <a:endParaRPr lang="pt-BR" noProof="0"/>
          </a:p>
        </p:txBody>
      </p:sp>
      <p:sp>
        <p:nvSpPr>
          <p:cNvPr id="22" name="Espaço Reservado para Texto 10"/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  <a:endParaRPr lang="pt-BR" noProof="0"/>
          </a:p>
        </p:txBody>
      </p:sp>
      <p:sp>
        <p:nvSpPr>
          <p:cNvPr id="23" name="Espaço Reservado para Texto 10"/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  <a:endParaRPr lang="pt-BR" noProof="0"/>
          </a:p>
        </p:txBody>
      </p:sp>
      <p:sp>
        <p:nvSpPr>
          <p:cNvPr id="24" name="Espaço Reservado para Texto 10"/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  <a:endParaRPr lang="pt-BR" noProof="0"/>
          </a:p>
        </p:txBody>
      </p:sp>
      <p:sp>
        <p:nvSpPr>
          <p:cNvPr id="25" name="Espaço Reservado para Texto 10"/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  <a:endParaRPr lang="pt-BR" noProof="0"/>
          </a:p>
        </p:txBody>
      </p:sp>
      <p:sp>
        <p:nvSpPr>
          <p:cNvPr id="26" name="Espaço Reservado para Texto 10"/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  <a:endParaRPr lang="pt-BR" noProof="0"/>
          </a:p>
        </p:txBody>
      </p:sp>
      <p:sp>
        <p:nvSpPr>
          <p:cNvPr id="27" name="Espaço Reservado para Texto 10"/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  <a:endParaRPr lang="pt-BR" noProof="0"/>
          </a:p>
        </p:txBody>
      </p:sp>
      <p:sp>
        <p:nvSpPr>
          <p:cNvPr id="28" name="Espaço Reservado para Texto 10"/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  <a:endParaRPr lang="pt-BR" noProof="0"/>
          </a:p>
        </p:txBody>
      </p:sp>
      <p:sp>
        <p:nvSpPr>
          <p:cNvPr id="29" name="Espaço Reservado para Texto 10"/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  <a:endParaRPr lang="pt-BR" noProof="0"/>
          </a:p>
        </p:txBody>
      </p:sp>
      <p:sp>
        <p:nvSpPr>
          <p:cNvPr id="30" name="Espaço Reservado para Texto 10"/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  <a:endParaRPr lang="pt-BR" noProof="0"/>
          </a:p>
        </p:txBody>
      </p:sp>
      <p:sp>
        <p:nvSpPr>
          <p:cNvPr id="31" name="Espaço Reservado para Texto 10"/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  <a:endParaRPr lang="pt-BR" noProof="0"/>
          </a:p>
        </p:txBody>
      </p:sp>
      <p:sp>
        <p:nvSpPr>
          <p:cNvPr id="32" name="Espaço Reservado para Texto 10"/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  <a:endParaRPr lang="pt-BR" noProof="0"/>
          </a:p>
        </p:txBody>
      </p:sp>
      <p:sp>
        <p:nvSpPr>
          <p:cNvPr id="33" name="Espaço Reservado para Texto 10"/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  <a:endParaRPr lang="pt-BR" noProof="0"/>
          </a:p>
        </p:txBody>
      </p:sp>
      <p:sp>
        <p:nvSpPr>
          <p:cNvPr id="34" name="Espaço Reservado para Texto 10"/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  <a:endParaRPr lang="pt-BR" noProof="0"/>
          </a:p>
        </p:txBody>
      </p:sp>
      <p:sp>
        <p:nvSpPr>
          <p:cNvPr id="35" name="Espaço Reservado para Texto 10"/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  <a:endParaRPr lang="pt-BR" noProof="0"/>
          </a:p>
        </p:txBody>
      </p:sp>
      <p:sp>
        <p:nvSpPr>
          <p:cNvPr id="36" name="Espaço Reservado para Texto 10"/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  <a:endParaRPr lang="pt-BR" noProof="0"/>
          </a:p>
        </p:txBody>
      </p:sp>
      <p:sp>
        <p:nvSpPr>
          <p:cNvPr id="37" name="Espaço Reservado para Texto 10"/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  <a:endParaRPr lang="pt-BR" noProof="0"/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noProof="0"/>
              <a:t>Título do item</a:t>
            </a:r>
            <a:endParaRPr lang="pt-BR" noProof="0"/>
          </a:p>
        </p:txBody>
      </p:sp>
      <p:sp>
        <p:nvSpPr>
          <p:cNvPr id="41" name="Espaço Reservado para Texto 36"/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Mês, Ano</a:t>
            </a:r>
            <a:endParaRPr lang="pt-BR" noProof="0"/>
          </a:p>
        </p:txBody>
      </p: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  <p:sp>
        <p:nvSpPr>
          <p:cNvPr id="39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de 3 memb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vre: Forma 27"/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9" name="Forma livre: Forma 28"/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7" name="Espaço Reservado para Imagem 26"/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  <a:endParaRPr lang="pt-BR" noProof="0"/>
          </a:p>
        </p:txBody>
      </p:sp>
      <p:sp>
        <p:nvSpPr>
          <p:cNvPr id="26" name="Espaço Reservado para Imagem 25"/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  <a:endParaRPr lang="pt-BR" noProof="0"/>
          </a:p>
        </p:txBody>
      </p:sp>
      <p:sp>
        <p:nvSpPr>
          <p:cNvPr id="25" name="Espaço Reservado para Imagem 24"/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  <a:endParaRPr lang="pt-BR" noProof="0"/>
          </a:p>
        </p:txBody>
      </p:sp>
      <p:sp>
        <p:nvSpPr>
          <p:cNvPr id="39" name="Espaço Reservado para Texto 8"/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</a:t>
            </a:r>
            <a:endParaRPr lang="pt-BR" noProof="0"/>
          </a:p>
        </p:txBody>
      </p:sp>
      <p:sp>
        <p:nvSpPr>
          <p:cNvPr id="42" name="Espaço Reservado para Texto 10"/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Biografia curta</a:t>
            </a:r>
            <a:endParaRPr lang="pt-BR" noProof="0"/>
          </a:p>
        </p:txBody>
      </p:sp>
      <p:sp>
        <p:nvSpPr>
          <p:cNvPr id="43" name="Espaço Reservado para Texto 8"/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  <a:endParaRPr lang="pt-BR" noProof="0"/>
          </a:p>
        </p:txBody>
      </p:sp>
      <p:sp>
        <p:nvSpPr>
          <p:cNvPr id="45" name="Espaço Reservado para Texto 8"/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</a:t>
            </a:r>
            <a:endParaRPr lang="pt-BR" noProof="0"/>
          </a:p>
        </p:txBody>
      </p:sp>
      <p:sp>
        <p:nvSpPr>
          <p:cNvPr id="46" name="Espaço Reservado para Texto 10"/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Biografia curta</a:t>
            </a:r>
            <a:endParaRPr lang="pt-BR" noProof="0"/>
          </a:p>
        </p:txBody>
      </p:sp>
      <p:sp>
        <p:nvSpPr>
          <p:cNvPr id="47" name="Espaço Reservado para Texto 8"/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  <a:endParaRPr lang="pt-BR" noProof="0"/>
          </a:p>
        </p:txBody>
      </p:sp>
      <p:sp>
        <p:nvSpPr>
          <p:cNvPr id="49" name="Espaço Reservado para Texto 8"/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</a:t>
            </a:r>
            <a:endParaRPr lang="pt-BR" noProof="0"/>
          </a:p>
        </p:txBody>
      </p:sp>
      <p:sp>
        <p:nvSpPr>
          <p:cNvPr id="50" name="Espaço Reservado para Texto 10"/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Biografia curta</a:t>
            </a:r>
            <a:endParaRPr lang="pt-BR" noProof="0"/>
          </a:p>
        </p:txBody>
      </p:sp>
      <p:sp>
        <p:nvSpPr>
          <p:cNvPr id="51" name="Espaço Reservado para Texto 8"/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  <a:endParaRPr lang="pt-BR" noProof="0"/>
          </a:p>
        </p:txBody>
      </p: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  <p:sp>
        <p:nvSpPr>
          <p:cNvPr id="2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  <a:endParaRPr lang="pt-BR" noProof="0"/>
          </a:p>
        </p:txBody>
      </p:sp>
      <p:pic>
        <p:nvPicPr>
          <p:cNvPr id="30" name="Imagem 29"/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de 6 memb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orma livre: Forma 47"/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  <p:sp>
          <p:nvSpPr>
            <p:cNvPr id="49" name="Forma livre: Forma 48"/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</p:grpSp>
      <p:sp>
        <p:nvSpPr>
          <p:cNvPr id="47" name="Espaço Reservado para Imagem 46"/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  <a:endParaRPr lang="pt-BR" noProof="0"/>
          </a:p>
        </p:txBody>
      </p:sp>
      <p:sp>
        <p:nvSpPr>
          <p:cNvPr id="46" name="Espaço Reservado para Imagem 45"/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  <a:endParaRPr lang="pt-BR" noProof="0"/>
          </a:p>
        </p:txBody>
      </p:sp>
      <p:sp>
        <p:nvSpPr>
          <p:cNvPr id="45" name="Espaço Reservado para Imagem 44"/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  <a:endParaRPr lang="pt-BR" noProof="0"/>
          </a:p>
        </p:txBody>
      </p:sp>
      <p:sp>
        <p:nvSpPr>
          <p:cNvPr id="44" name="Espaço Reservado para Imagem 43"/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  <a:endParaRPr lang="pt-BR" noProof="0"/>
          </a:p>
        </p:txBody>
      </p:sp>
      <p:sp>
        <p:nvSpPr>
          <p:cNvPr id="43" name="Espaço Reservado para Imagem 42"/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  <a:endParaRPr lang="pt-BR" noProof="0"/>
          </a:p>
        </p:txBody>
      </p:sp>
      <p:sp>
        <p:nvSpPr>
          <p:cNvPr id="42" name="Espaço Reservado para Imagem 41"/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  <a:endParaRPr lang="pt-BR" noProof="0"/>
          </a:p>
        </p:txBody>
      </p:sp>
      <p:sp>
        <p:nvSpPr>
          <p:cNvPr id="18" name="Espaço Reservado para Texto 8"/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  <a:endParaRPr lang="pt-BR" noProof="0"/>
          </a:p>
        </p:txBody>
      </p:sp>
      <p:sp>
        <p:nvSpPr>
          <p:cNvPr id="19" name="Espaço Reservado para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  <a:endParaRPr lang="pt-BR" noProof="0"/>
          </a:p>
        </p:txBody>
      </p:sp>
      <p:sp>
        <p:nvSpPr>
          <p:cNvPr id="36" name="Espaço Reservado para Texto 8"/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  <a:endParaRPr lang="pt-BR" noProof="0"/>
          </a:p>
        </p:txBody>
      </p:sp>
      <p:sp>
        <p:nvSpPr>
          <p:cNvPr id="37" name="Espaço Reservado para Texto 10"/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  <a:endParaRPr lang="pt-BR" noProof="0"/>
          </a:p>
        </p:txBody>
      </p:sp>
      <p:sp>
        <p:nvSpPr>
          <p:cNvPr id="40" name="Espaço Reservado para Texto 8"/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  <a:endParaRPr lang="pt-BR" noProof="0"/>
          </a:p>
        </p:txBody>
      </p:sp>
      <p:sp>
        <p:nvSpPr>
          <p:cNvPr id="41" name="Espaço Reservado para Texto 10"/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  <a:endParaRPr lang="pt-BR" noProof="0"/>
          </a:p>
        </p:txBody>
      </p:sp>
      <p:sp>
        <p:nvSpPr>
          <p:cNvPr id="52" name="Espaço Reservado para Texto 8"/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  <a:endParaRPr lang="pt-BR" noProof="0"/>
          </a:p>
        </p:txBody>
      </p:sp>
      <p:sp>
        <p:nvSpPr>
          <p:cNvPr id="53" name="Espaço Reservado para Texto 10"/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  <a:endParaRPr lang="pt-BR" noProof="0"/>
          </a:p>
        </p:txBody>
      </p:sp>
      <p:sp>
        <p:nvSpPr>
          <p:cNvPr id="57" name="Espaço Reservado para Texto 8"/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  <a:endParaRPr lang="pt-BR" noProof="0"/>
          </a:p>
        </p:txBody>
      </p:sp>
      <p:sp>
        <p:nvSpPr>
          <p:cNvPr id="58" name="Espaço Reservado para Texto 10"/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  <a:endParaRPr lang="pt-BR" noProof="0"/>
          </a:p>
        </p:txBody>
      </p:sp>
      <p:sp>
        <p:nvSpPr>
          <p:cNvPr id="59" name="Espaço Reservado para Texto 8"/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  <a:endParaRPr lang="pt-BR" noProof="0"/>
          </a:p>
        </p:txBody>
      </p:sp>
      <p:sp>
        <p:nvSpPr>
          <p:cNvPr id="60" name="Espaço Reservado para Texto 10"/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  <a:endParaRPr lang="pt-BR" noProof="0"/>
          </a:p>
        </p:txBody>
      </p: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  <p:sp>
        <p:nvSpPr>
          <p:cNvPr id="27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  <a:endParaRPr lang="pt-BR" noProof="0"/>
          </a:p>
        </p:txBody>
      </p:sp>
      <p:pic>
        <p:nvPicPr>
          <p:cNvPr id="50" name="Imagem 49"/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beçalho da seção_2 com imagem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/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11" name="Forma livre: Forma 10"/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rtlCol="0"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Obrigado </a:t>
            </a:r>
            <a:br>
              <a:rPr lang="pt-BR" noProof="0"/>
            </a:br>
            <a:r>
              <a:rPr lang="pt-BR" noProof="0"/>
              <a:t>Você</a:t>
            </a:r>
            <a:endParaRPr lang="pt-BR" noProof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  <p:sp>
        <p:nvSpPr>
          <p:cNvPr id="9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Nome completo</a:t>
            </a:r>
            <a:endParaRPr lang="pt-BR" noProof="0"/>
          </a:p>
        </p:txBody>
      </p:sp>
      <p:sp>
        <p:nvSpPr>
          <p:cNvPr id="12" name="Espaço Reservado para Texto 4"/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Telefone</a:t>
            </a:r>
            <a:endParaRPr lang="pt-BR" noProof="0"/>
          </a:p>
        </p:txBody>
      </p:sp>
      <p:sp>
        <p:nvSpPr>
          <p:cNvPr id="13" name="Espaço Reservado para Texto 10"/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Email</a:t>
            </a:r>
            <a:endParaRPr lang="pt-BR" noProof="0"/>
          </a:p>
        </p:txBody>
      </p:sp>
      <p:sp>
        <p:nvSpPr>
          <p:cNvPr id="15" name="Espaço Reservado para Texto 15"/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Site</a:t>
            </a:r>
            <a:endParaRPr lang="pt-BR" noProof="0"/>
          </a:p>
        </p:txBody>
      </p:sp>
      <p:pic>
        <p:nvPicPr>
          <p:cNvPr id="17" name="Imagem 16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lide de Título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: Forma 10"/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  <a:endParaRPr lang="pt-BR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lide de título com imagem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: Forma 11"/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  <a:endParaRPr lang="pt-BR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  <a:endParaRPr lang="pt-BR" noProof="0"/>
          </a:p>
        </p:txBody>
      </p:sp>
      <p:sp>
        <p:nvSpPr>
          <p:cNvPr id="9" name="Espaço Reservado para Imagem 8"/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Insira ou arraste e solte sua foto</a:t>
            </a:r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e seção com imagem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/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04000" y="2781300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  <a:endParaRPr lang="pt-BR" noProof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  <p:sp>
        <p:nvSpPr>
          <p:cNvPr id="12" name="Forma livre: Forma 11"/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spaço Reservado para Imagem 12"/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Insira ou arraste e solte sua foto</a:t>
            </a:r>
            <a:endParaRPr lang="pt-BR" noProof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beçalho da seção_1 com imagem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/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11" name="Forma livre: Forma 10"/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04000" y="1673488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  <a:endParaRPr lang="pt-BR" noProof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  <p:pic>
        <p:nvPicPr>
          <p:cNvPr id="15" name="Imagem 14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  <a:endParaRPr lang="pt-BR" noProof="0"/>
          </a:p>
          <a:p>
            <a:pPr lvl="1" rtl="0"/>
            <a:r>
              <a:rPr lang="pt-BR" noProof="0"/>
              <a:t>Segundo nível</a:t>
            </a:r>
            <a:endParaRPr lang="pt-BR" noProof="0"/>
          </a:p>
          <a:p>
            <a:pPr lvl="2" rtl="0"/>
            <a:r>
              <a:rPr lang="pt-BR" noProof="0"/>
              <a:t>Terceiro nível</a:t>
            </a:r>
            <a:endParaRPr lang="pt-BR" noProof="0"/>
          </a:p>
          <a:p>
            <a:pPr lvl="3" rtl="0"/>
            <a:r>
              <a:rPr lang="pt-BR" noProof="0"/>
              <a:t>Quarto nível</a:t>
            </a:r>
            <a:endParaRPr lang="pt-BR" noProof="0"/>
          </a:p>
          <a:p>
            <a:pPr lvl="4" rtl="0"/>
            <a:r>
              <a:rPr lang="pt-BR" noProof="0"/>
              <a:t>Quinto nível</a:t>
            </a:r>
            <a:endParaRPr lang="pt-BR" noProof="0"/>
          </a:p>
        </p:txBody>
      </p:sp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  <a:endParaRPr lang="pt-BR" noProof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8" name="Espaço reservado para o número do slide 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orma livre: Forma 274"/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76" name="Forma livre: Forma 275"/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143" name="Forma livre: Forma 142"/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3" name="Forma livre: Forma 162"/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87" name="Forma livre: Forma 186"/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42" name="Forma livre: Forma 241"/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74" name="Forma livre: Forma 273"/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  <a:endParaRPr lang="pt-BR" noProof="0"/>
          </a:p>
        </p:txBody>
      </p:sp>
      <p:sp>
        <p:nvSpPr>
          <p:cNvPr id="17" name="Espaço Reservado para Imagem 15"/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  <a:endParaRPr lang="pt-BR" noProof="0"/>
          </a:p>
        </p:txBody>
      </p:sp>
      <p:sp>
        <p:nvSpPr>
          <p:cNvPr id="6" name="Espaço Reservado para Texto 8"/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  <a:endParaRPr lang="pt-BR" noProof="0"/>
          </a:p>
        </p:txBody>
      </p:sp>
      <p:sp>
        <p:nvSpPr>
          <p:cNvPr id="8" name="Espaço Reservado para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  <a:endParaRPr lang="pt-BR" noProof="0"/>
          </a:p>
        </p:txBody>
      </p:sp>
      <p:sp>
        <p:nvSpPr>
          <p:cNvPr id="28" name="Espaço Reservado para Imagem 15"/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  <a:endParaRPr lang="pt-BR" noProof="0"/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  <a:endParaRPr lang="pt-BR" noProof="0"/>
          </a:p>
        </p:txBody>
      </p:sp>
      <p:sp>
        <p:nvSpPr>
          <p:cNvPr id="10" name="Espaço Reservado para Texto 10"/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  <a:endParaRPr lang="pt-BR" noProof="0"/>
          </a:p>
        </p:txBody>
      </p:sp>
      <p:sp>
        <p:nvSpPr>
          <p:cNvPr id="29" name="Espaço Reservado para Imagem 15"/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  <a:endParaRPr lang="pt-BR" noProof="0"/>
          </a:p>
        </p:txBody>
      </p:sp>
      <p:sp>
        <p:nvSpPr>
          <p:cNvPr id="11" name="Espaço Reservado para Texto 8"/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  <a:endParaRPr lang="pt-BR" noProof="0"/>
          </a:p>
        </p:txBody>
      </p:sp>
      <p:sp>
        <p:nvSpPr>
          <p:cNvPr id="12" name="Espaço Reservado para Texto 10"/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  <a:endParaRPr lang="pt-BR" noProof="0"/>
          </a:p>
        </p:txBody>
      </p:sp>
      <p:sp>
        <p:nvSpPr>
          <p:cNvPr id="30" name="Espaço Reservado para Imagem 15"/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  <a:endParaRPr lang="pt-BR" noProof="0"/>
          </a:p>
        </p:txBody>
      </p:sp>
      <p:sp>
        <p:nvSpPr>
          <p:cNvPr id="13" name="Espaço Reservado para Texto 8"/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  <a:endParaRPr lang="pt-BR" noProof="0"/>
          </a:p>
        </p:txBody>
      </p:sp>
      <p:sp>
        <p:nvSpPr>
          <p:cNvPr id="14" name="Espaço Reservado para Texto 10"/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  <a:endParaRPr lang="pt-BR" noProof="0"/>
          </a:p>
        </p:txBody>
      </p:sp>
      <p:sp>
        <p:nvSpPr>
          <p:cNvPr id="31" name="Espaço Reservado para Imagem 15"/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  <a:endParaRPr lang="pt-BR" noProof="0"/>
          </a:p>
        </p:txBody>
      </p:sp>
      <p:sp>
        <p:nvSpPr>
          <p:cNvPr id="15" name="Espaço Reservado para Texto 8"/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  <a:endParaRPr lang="pt-BR" noProof="0"/>
          </a:p>
        </p:txBody>
      </p:sp>
      <p:sp>
        <p:nvSpPr>
          <p:cNvPr id="16" name="Espaço Reservado para Texto 10"/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  <a:endParaRPr lang="pt-BR" noProof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8" name="Espaço Reservado para o Número do Slide 17"/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  <p:sp>
        <p:nvSpPr>
          <p:cNvPr id="19" name="Título 18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  <a:endParaRPr lang="pt-BR" noProof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  <a:endParaRPr lang="pt-BR" noProof="0"/>
          </a:p>
          <a:p>
            <a:pPr lvl="1" rtl="0"/>
            <a:r>
              <a:rPr lang="pt-BR" noProof="0"/>
              <a:t>Segundo nível</a:t>
            </a:r>
            <a:endParaRPr lang="pt-BR" noProof="0"/>
          </a:p>
          <a:p>
            <a:pPr lvl="2" rtl="0"/>
            <a:r>
              <a:rPr lang="pt-BR" noProof="0"/>
              <a:t>Terceiro nível</a:t>
            </a:r>
            <a:endParaRPr lang="pt-BR" noProof="0"/>
          </a:p>
          <a:p>
            <a:pPr lvl="3" rtl="0"/>
            <a:r>
              <a:rPr lang="pt-BR" noProof="0"/>
              <a:t>Quarto nível</a:t>
            </a:r>
            <a:endParaRPr lang="pt-BR" noProof="0"/>
          </a:p>
          <a:p>
            <a:pPr lvl="4" rtl="0"/>
            <a:r>
              <a:rPr lang="pt-BR" noProof="0"/>
              <a:t>Quinto nível</a:t>
            </a:r>
            <a:endParaRPr lang="pt-BR" noProof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  <a:endParaRPr lang="pt-BR" noProof="0"/>
          </a:p>
          <a:p>
            <a:pPr lvl="1" rtl="0"/>
            <a:r>
              <a:rPr lang="pt-BR" noProof="0"/>
              <a:t>Segundo nível</a:t>
            </a:r>
            <a:endParaRPr lang="pt-BR" noProof="0"/>
          </a:p>
          <a:p>
            <a:pPr lvl="2" rtl="0"/>
            <a:r>
              <a:rPr lang="pt-BR" noProof="0"/>
              <a:t>Terceiro nível</a:t>
            </a:r>
            <a:endParaRPr lang="pt-BR" noProof="0"/>
          </a:p>
          <a:p>
            <a:pPr lvl="3" rtl="0"/>
            <a:r>
              <a:rPr lang="pt-BR" noProof="0"/>
              <a:t>Quarto nível</a:t>
            </a:r>
            <a:endParaRPr lang="pt-BR" noProof="0"/>
          </a:p>
          <a:p>
            <a:pPr lvl="4" rtl="0"/>
            <a:r>
              <a:rPr lang="pt-BR" noProof="0"/>
              <a:t>Quinto nível</a:t>
            </a:r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  <a:endParaRPr lang="pt-BR" noProof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  <a:endParaRPr lang="pt-BR" noProof="0"/>
          </a:p>
          <a:p>
            <a:pPr lvl="1" rtl="0"/>
            <a:r>
              <a:rPr lang="pt-BR" noProof="0"/>
              <a:t>Segundo nível</a:t>
            </a:r>
            <a:endParaRPr lang="pt-BR" noProof="0"/>
          </a:p>
          <a:p>
            <a:pPr lvl="2" rtl="0"/>
            <a:r>
              <a:rPr lang="pt-BR" noProof="0"/>
              <a:t>Terceiro nível</a:t>
            </a:r>
            <a:endParaRPr lang="pt-BR" noProof="0"/>
          </a:p>
          <a:p>
            <a:pPr lvl="3" rtl="0"/>
            <a:r>
              <a:rPr lang="pt-BR" noProof="0"/>
              <a:t>Quarto nível</a:t>
            </a:r>
            <a:endParaRPr lang="pt-BR" noProof="0"/>
          </a:p>
          <a:p>
            <a:pPr lvl="4" rtl="0"/>
            <a:r>
              <a:rPr lang="pt-BR" noProof="0"/>
              <a:t>Quinto nível</a:t>
            </a:r>
            <a:endParaRPr lang="pt-BR" noProof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  <a:endParaRPr lang="pt-BR" noProof="0"/>
          </a:p>
          <a:p>
            <a:pPr lvl="1" rtl="0"/>
            <a:r>
              <a:rPr lang="pt-BR" noProof="0"/>
              <a:t>Segundo nível</a:t>
            </a:r>
            <a:endParaRPr lang="pt-BR" noProof="0"/>
          </a:p>
          <a:p>
            <a:pPr lvl="2" rtl="0"/>
            <a:r>
              <a:rPr lang="pt-BR" noProof="0"/>
              <a:t>Terceiro nível</a:t>
            </a:r>
            <a:endParaRPr lang="pt-BR" noProof="0"/>
          </a:p>
          <a:p>
            <a:pPr lvl="3" rtl="0"/>
            <a:r>
              <a:rPr lang="pt-BR" noProof="0"/>
              <a:t>Quarto nível</a:t>
            </a:r>
            <a:endParaRPr lang="pt-BR" noProof="0"/>
          </a:p>
          <a:p>
            <a:pPr lvl="4" rtl="0"/>
            <a:r>
              <a:rPr lang="pt-BR" noProof="0"/>
              <a:t>Quinto nível</a:t>
            </a:r>
            <a:endParaRPr lang="pt-BR" noProof="0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 rtlCol="0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Editar estilos de texto Mestre</a:t>
            </a:r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  <a:endParaRPr lang="pt-BR" noProof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a livre: Forma 16"/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13" name="Forma livre: Forma 12"/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Editar estilos de texto Mestre</a:t>
            </a:r>
            <a:endParaRPr lang="pt-BR" noProof="0"/>
          </a:p>
          <a:p>
            <a:pPr lvl="1" rtl="0"/>
            <a:r>
              <a:rPr lang="pt-BR" noProof="0"/>
              <a:t>Segundo nível</a:t>
            </a:r>
            <a:endParaRPr lang="pt-BR" noProof="0"/>
          </a:p>
          <a:p>
            <a:pPr lvl="2" rtl="0"/>
            <a:r>
              <a:rPr lang="pt-BR" noProof="0"/>
              <a:t>Terceiro nível</a:t>
            </a:r>
            <a:endParaRPr lang="pt-BR" noProof="0"/>
          </a:p>
          <a:p>
            <a:pPr lvl="3" rtl="0"/>
            <a:r>
              <a:rPr lang="pt-BR" noProof="0"/>
              <a:t>Quarto nível</a:t>
            </a:r>
            <a:endParaRPr lang="pt-BR" noProof="0"/>
          </a:p>
          <a:p>
            <a:pPr lvl="4" rtl="0"/>
            <a:r>
              <a:rPr lang="pt-BR" noProof="0"/>
              <a:t>Quinto nível</a:t>
            </a:r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  <a:endParaRPr lang="pt-BR" noProof="0"/>
          </a:p>
        </p:txBody>
      </p:sp>
      <p:sp>
        <p:nvSpPr>
          <p:cNvPr id="10" name="Título 9"/>
          <p:cNvSpPr>
            <a:spLocks noGrp="1"/>
          </p:cNvSpPr>
          <p:nvPr>
            <p:ph type="title" hasCustomPrompt="1"/>
          </p:nvPr>
        </p:nvSpPr>
        <p:spPr>
          <a:xfrm>
            <a:off x="360000" y="359999"/>
            <a:ext cx="4186800" cy="3400227"/>
          </a:xfrm>
        </p:spPr>
        <p:txBody>
          <a:bodyPr rtlCol="0" anchor="b"/>
          <a:lstStyle/>
          <a:p>
            <a:pPr rtl="0"/>
            <a:r>
              <a:rPr lang="pt-BR" noProof="0"/>
              <a:t>Clique para editar o estilo de título Mestre</a:t>
            </a:r>
            <a:endParaRPr lang="pt-BR" noProof="0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: Forma 11"/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13" name="Forma livre: Forma 12"/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3" name="Espaço Reservado para Imagem 2" descr="Espaço Reservado para Imagem"/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Insira ou Arraste e Solte sua foto</a:t>
            </a:r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/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3X, op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a livre: Forma 22"/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4" name="Forma livre: Forma 23"/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5" name="Forma livre: Forma 24"/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0" name="Espaço Reservado para Imagem 15"/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  <a:endParaRPr lang="pt-BR" noProof="0"/>
          </a:p>
        </p:txBody>
      </p:sp>
      <p:sp>
        <p:nvSpPr>
          <p:cNvPr id="6" name="Espaço Reservado para Texto 8"/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  <a:endParaRPr lang="pt-BR" noProof="0"/>
          </a:p>
        </p:txBody>
      </p:sp>
      <p:sp>
        <p:nvSpPr>
          <p:cNvPr id="8" name="Espaço Reservado para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  <a:endParaRPr lang="pt-BR" noProof="0"/>
          </a:p>
        </p:txBody>
      </p:sp>
      <p:sp>
        <p:nvSpPr>
          <p:cNvPr id="21" name="Espaço Reservado para Imagem 15"/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  <a:endParaRPr lang="pt-BR" noProof="0"/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  <a:endParaRPr lang="pt-BR" noProof="0"/>
          </a:p>
        </p:txBody>
      </p:sp>
      <p:sp>
        <p:nvSpPr>
          <p:cNvPr id="10" name="Espaço Reservado para Texto 10"/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  <a:endParaRPr lang="pt-BR" noProof="0"/>
          </a:p>
        </p:txBody>
      </p:sp>
      <p:sp>
        <p:nvSpPr>
          <p:cNvPr id="22" name="Espaço Reservado para Imagem 15"/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  <a:endParaRPr lang="pt-BR" noProof="0"/>
          </a:p>
        </p:txBody>
      </p:sp>
      <p:sp>
        <p:nvSpPr>
          <p:cNvPr id="11" name="Espaço Reservado para Texto 8"/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  <a:endParaRPr lang="pt-BR" noProof="0"/>
          </a:p>
        </p:txBody>
      </p:sp>
      <p:sp>
        <p:nvSpPr>
          <p:cNvPr id="12" name="Espaço Reservado para Texto 10"/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  <a:endParaRPr lang="pt-BR" noProof="0"/>
          </a:p>
        </p:txBody>
      </p: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  <a:endParaRPr lang="pt-BR" noProof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3" name="Espaço Reservado para o Número do Slide 12"/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  <p:sp>
        <p:nvSpPr>
          <p:cNvPr id="26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3X, opção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rma livre: Forma 42"/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>
              <a:solidFill>
                <a:schemeClr val="tx1"/>
              </a:solidFill>
            </a:endParaRPr>
          </a:p>
        </p:txBody>
      </p:sp>
      <p:sp>
        <p:nvSpPr>
          <p:cNvPr id="21" name="Espaço Reservado para Texto 10"/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  <a:endParaRPr lang="pt-BR" noProof="0"/>
          </a:p>
        </p:txBody>
      </p:sp>
      <p:sp>
        <p:nvSpPr>
          <p:cNvPr id="29" name="Forma livre: Forma 28"/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0" name="Forma livre: Forma 29"/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7" name="Forma livre: Forma 36"/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4" name="Espaço Reservado para Imagem 15"/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  <a:endParaRPr lang="pt-BR" noProof="0"/>
          </a:p>
        </p:txBody>
      </p:sp>
      <p:sp>
        <p:nvSpPr>
          <p:cNvPr id="16" name="Espaço Reservado para Texto 8"/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  <a:endParaRPr lang="pt-BR" noProof="0"/>
          </a:p>
        </p:txBody>
      </p:sp>
      <p:sp>
        <p:nvSpPr>
          <p:cNvPr id="17" name="Espaço Reservado para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  <a:endParaRPr lang="pt-BR" noProof="0"/>
          </a:p>
        </p:txBody>
      </p:sp>
      <p:sp>
        <p:nvSpPr>
          <p:cNvPr id="35" name="Espaço Reservado para Imagem 15"/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  <a:endParaRPr lang="pt-BR" noProof="0"/>
          </a:p>
        </p:txBody>
      </p:sp>
      <p:sp>
        <p:nvSpPr>
          <p:cNvPr id="18" name="Espaço Reservado para Texto 8"/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  <a:endParaRPr lang="pt-BR" noProof="0"/>
          </a:p>
        </p:txBody>
      </p:sp>
      <p:sp>
        <p:nvSpPr>
          <p:cNvPr id="19" name="Espaço Reservado para Texto 10"/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  <a:endParaRPr lang="pt-BR" noProof="0"/>
          </a:p>
        </p:txBody>
      </p:sp>
      <p:sp>
        <p:nvSpPr>
          <p:cNvPr id="36" name="Espaço Reservado para Imagem 15"/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  <a:endParaRPr lang="pt-BR" noProof="0"/>
          </a:p>
        </p:txBody>
      </p:sp>
      <p:sp>
        <p:nvSpPr>
          <p:cNvPr id="20" name="Espaço Reservado para Texto 8"/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  <a:endParaRPr lang="pt-BR" noProof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49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  <p:pic>
        <p:nvPicPr>
          <p:cNvPr id="44" name="Imagem 43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4X, opção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rma livre: Forma 49"/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>
              <a:solidFill>
                <a:schemeClr val="tx1"/>
              </a:solidFill>
            </a:endParaRPr>
          </a:p>
        </p:txBody>
      </p:sp>
      <p:sp>
        <p:nvSpPr>
          <p:cNvPr id="30" name="Forma livre: Forma 29"/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9" name="Forma livre: Forma 38"/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40" name="Forma livre: Forma 39"/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41" name="Forma livre: Forma 40"/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3" name="Espaço Reservado para Imagem 15"/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  <a:endParaRPr lang="pt-BR" noProof="0"/>
          </a:p>
        </p:txBody>
      </p:sp>
      <p:sp>
        <p:nvSpPr>
          <p:cNvPr id="16" name="Espaço Reservado para Texto 8"/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  <a:endParaRPr lang="pt-BR" noProof="0"/>
          </a:p>
        </p:txBody>
      </p:sp>
      <p:sp>
        <p:nvSpPr>
          <p:cNvPr id="17" name="Espaço Reservado para Tex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  <a:endParaRPr lang="pt-BR" noProof="0"/>
          </a:p>
        </p:txBody>
      </p:sp>
      <p:sp>
        <p:nvSpPr>
          <p:cNvPr id="34" name="Espaço Reservado para Imagem 15"/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  <a:endParaRPr lang="pt-BR" noProof="0"/>
          </a:p>
        </p:txBody>
      </p:sp>
      <p:sp>
        <p:nvSpPr>
          <p:cNvPr id="18" name="Espaço Reservado para Texto 8"/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2</a:t>
            </a:r>
            <a:endParaRPr lang="pt-BR" noProof="0"/>
          </a:p>
        </p:txBody>
      </p:sp>
      <p:sp>
        <p:nvSpPr>
          <p:cNvPr id="19" name="Espaço Reservado para Texto 10"/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  <a:endParaRPr lang="pt-BR" noProof="0"/>
          </a:p>
        </p:txBody>
      </p:sp>
      <p:sp>
        <p:nvSpPr>
          <p:cNvPr id="37" name="Espaço Reservado para Imagem 15"/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  <a:endParaRPr lang="pt-BR" noProof="0"/>
          </a:p>
        </p:txBody>
      </p:sp>
      <p:sp>
        <p:nvSpPr>
          <p:cNvPr id="25" name="Espaço Reservado para Texto 8"/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3</a:t>
            </a:r>
            <a:endParaRPr lang="pt-BR" noProof="0"/>
          </a:p>
        </p:txBody>
      </p:sp>
      <p:sp>
        <p:nvSpPr>
          <p:cNvPr id="26" name="Espaço Reservado para Texto 10"/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  <a:endParaRPr lang="pt-BR" noProof="0"/>
          </a:p>
        </p:txBody>
      </p:sp>
      <p:sp>
        <p:nvSpPr>
          <p:cNvPr id="38" name="Espaço Reservado para Imagem 15"/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  <a:endParaRPr lang="pt-BR" noProof="0"/>
          </a:p>
        </p:txBody>
      </p:sp>
      <p:sp>
        <p:nvSpPr>
          <p:cNvPr id="27" name="Espaço Reservado para Texto 8"/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4</a:t>
            </a:r>
            <a:endParaRPr lang="pt-BR" noProof="0"/>
          </a:p>
        </p:txBody>
      </p:sp>
      <p:sp>
        <p:nvSpPr>
          <p:cNvPr id="28" name="Espaço Reservado para Texto 10"/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55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  <p:sp>
        <p:nvSpPr>
          <p:cNvPr id="51" name="Título 1"/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  <a:endParaRPr lang="pt-BR" noProof="0"/>
          </a:p>
        </p:txBody>
      </p:sp>
      <p:sp>
        <p:nvSpPr>
          <p:cNvPr id="52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  <a:endParaRPr lang="pt-BR" noProof="0"/>
          </a:p>
        </p:txBody>
      </p:sp>
      <p:pic>
        <p:nvPicPr>
          <p:cNvPr id="53" name="Imagem 52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to Digital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a livre: Forma 19"/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1" name="Forma livre: Forma 20"/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  <p:sp>
        <p:nvSpPr>
          <p:cNvPr id="17" name="Título 1"/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  <a:endParaRPr lang="pt-BR" noProof="0"/>
          </a:p>
        </p:txBody>
      </p:sp>
      <p:sp>
        <p:nvSpPr>
          <p:cNvPr id="1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7578276" y="4362628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  <a:endParaRPr lang="pt-BR" noProof="0"/>
          </a:p>
        </p:txBody>
      </p:sp>
      <p:pic>
        <p:nvPicPr>
          <p:cNvPr id="22" name="Imagem 21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Espaço Reservado para Imagem 10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Insira ou arraste e solte o design da tela aqui</a:t>
            </a:r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 Grandes, Op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1</a:t>
            </a:r>
            <a:endParaRPr lang="pt-BR" noProof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  <a:endParaRPr lang="pt-BR" noProof="0"/>
          </a:p>
          <a:p>
            <a:pPr lvl="1" rtl="0"/>
            <a:r>
              <a:rPr lang="pt-BR" noProof="0"/>
              <a:t>Segundo nível</a:t>
            </a:r>
            <a:endParaRPr lang="pt-BR" noProof="0"/>
          </a:p>
          <a:p>
            <a:pPr lvl="2" rtl="0"/>
            <a:r>
              <a:rPr lang="pt-BR" noProof="0"/>
              <a:t>Terceiro nível</a:t>
            </a:r>
            <a:endParaRPr lang="pt-BR" noProof="0"/>
          </a:p>
          <a:p>
            <a:pPr lvl="3" rtl="0"/>
            <a:r>
              <a:rPr lang="pt-BR" noProof="0"/>
              <a:t>Quarto nível</a:t>
            </a:r>
            <a:endParaRPr lang="pt-BR" noProof="0"/>
          </a:p>
          <a:p>
            <a:pPr lvl="4" rtl="0"/>
            <a:r>
              <a:rPr lang="pt-BR" noProof="0"/>
              <a:t>Quinto nível</a:t>
            </a:r>
            <a:endParaRPr lang="pt-BR" noProof="0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2</a:t>
            </a:r>
            <a:endParaRPr lang="pt-BR" noProof="0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  <a:endParaRPr lang="pt-BR" noProof="0"/>
          </a:p>
          <a:p>
            <a:pPr lvl="1" rtl="0"/>
            <a:r>
              <a:rPr lang="pt-BR" noProof="0"/>
              <a:t>Segundo nível</a:t>
            </a:r>
            <a:endParaRPr lang="pt-BR" noProof="0"/>
          </a:p>
          <a:p>
            <a:pPr lvl="2" rtl="0"/>
            <a:r>
              <a:rPr lang="pt-BR" noProof="0"/>
              <a:t>Terceiro nível</a:t>
            </a:r>
            <a:endParaRPr lang="pt-BR" noProof="0"/>
          </a:p>
          <a:p>
            <a:pPr lvl="3" rtl="0"/>
            <a:r>
              <a:rPr lang="pt-BR" noProof="0"/>
              <a:t>Quarto nível</a:t>
            </a:r>
            <a:endParaRPr lang="pt-BR" noProof="0"/>
          </a:p>
          <a:p>
            <a:pPr lvl="4" rtl="0"/>
            <a:r>
              <a:rPr lang="pt-BR" noProof="0"/>
              <a:t>Quinto nível</a:t>
            </a:r>
            <a:endParaRPr lang="pt-BR" noProof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do título Mestre</a:t>
            </a:r>
            <a:endParaRPr lang="pt-BR" noProof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3" name="Espaço Reservado para Texto 4"/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  <a:endParaRPr lang="pt-BR" noProof="0"/>
          </a:p>
        </p:txBody>
      </p:sp>
      <p:sp>
        <p:nvSpPr>
          <p:cNvPr id="10" name="Espaço Reservado para o Número do Slide 9"/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 Grandes, Opç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rma livre: Forma 20"/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0" name="Forma livre: Forma 19"/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8" name="Espaço Reservado para Texto 9"/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noProof="0"/>
              <a:t>Cabeçalho da Seção</a:t>
            </a:r>
            <a:endParaRPr lang="pt-BR" noProof="0"/>
          </a:p>
        </p:txBody>
      </p:sp>
      <p:sp>
        <p:nvSpPr>
          <p:cNvPr id="9" name="Espaço Reservado para Texto 9"/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noProof="0"/>
              <a:t>Cabeçalho da seção</a:t>
            </a:r>
            <a:endParaRPr lang="pt-BR" noProof="0"/>
          </a:p>
        </p:txBody>
      </p:sp>
      <p:sp>
        <p:nvSpPr>
          <p:cNvPr id="19" name="Forma livre: Forma 18"/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6" name="Espaço Reservado para Texto 3"/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Cabeçalho da seção</a:t>
            </a:r>
            <a:endParaRPr lang="pt-BR" noProof="0"/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  <a:endParaRPr lang="pt-BR" noProof="0"/>
          </a:p>
        </p:txBody>
      </p:sp>
      <p:sp>
        <p:nvSpPr>
          <p:cNvPr id="13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  <a:endParaRPr lang="pt-BR" noProof="0"/>
          </a:p>
        </p:txBody>
      </p:sp>
      <p:sp>
        <p:nvSpPr>
          <p:cNvPr id="11" name="Espaço Reservado para Texto 9"/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  <a:endParaRPr lang="pt-BR" noProof="0"/>
          </a:p>
        </p:txBody>
      </p:sp>
      <p:sp>
        <p:nvSpPr>
          <p:cNvPr id="14" name="Espaço Reservado para Texto 5"/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  <a:endParaRPr lang="pt-BR" noProof="0"/>
          </a:p>
        </p:txBody>
      </p:sp>
      <p:sp>
        <p:nvSpPr>
          <p:cNvPr id="12" name="Espaço Reservado para Texto 9"/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  <a:endParaRPr lang="pt-BR" noProof="0"/>
          </a:p>
        </p:txBody>
      </p:sp>
      <p:sp>
        <p:nvSpPr>
          <p:cNvPr id="15" name="Espaço Reservado para Texto 9"/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  <a:endParaRPr lang="pt-BR" noProof="0"/>
          </a:p>
        </p:txBody>
      </p: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  <a:endParaRPr lang="pt-BR" noProof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7" name="Espaço Reservado para o Número do Slide 16"/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  <p:sp>
        <p:nvSpPr>
          <p:cNvPr id="18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  <a:endParaRPr lang="pt-BR" noProof="0"/>
          </a:p>
        </p:txBody>
      </p:sp>
      <p:grpSp>
        <p:nvGrpSpPr>
          <p:cNvPr id="192" name="Grupo 191"/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orma livre: Forma 178"/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grpSp>
          <p:nvGrpSpPr>
            <p:cNvPr id="182" name="Grupo 181"/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orma livre: Forma 182"/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4" name="Forma livre: Forma 183"/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5" name="Forma livre: Forma 184"/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6" name="Forma livre: Forma 185"/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7" name="Forma livre: Forma 186"/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8" name="Forma livre: Forma 187"/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9" name="Forma livre: Forma 188"/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90" name="Forma livre: Forma 189"/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91" name="Forma livre: Forma 190"/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ço n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/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exto 5"/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  <a:endParaRPr lang="pt-BR" noProof="0"/>
          </a:p>
        </p:txBody>
      </p:sp>
      <p:sp>
        <p:nvSpPr>
          <p:cNvPr id="10" name="Espaço Reservado para Texto 5"/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  <a:endParaRPr lang="pt-BR" noProof="0"/>
          </a:p>
        </p:txBody>
      </p:sp>
      <p:sp>
        <p:nvSpPr>
          <p:cNvPr id="11" name="Espaço Reservado para Texto 5"/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  <a:endParaRPr lang="pt-BR" noProof="0"/>
          </a:p>
        </p:txBody>
      </p:sp>
      <p:sp>
        <p:nvSpPr>
          <p:cNvPr id="12" name="Espaço Reservado para Texto 5"/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  <a:endParaRPr lang="pt-BR" noProof="0"/>
          </a:p>
        </p:txBody>
      </p:sp>
      <p:sp>
        <p:nvSpPr>
          <p:cNvPr id="4" name="Título 3"/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image" Target="../media/image4.png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 rtl="0"/>
            <a:r>
              <a:rPr lang="pt-BR" noProof="0"/>
              <a:t>Clique para editar o estilo de título Mestre</a:t>
            </a:r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/>
              <a:t>Editar estilos de texto Mestre</a:t>
            </a:r>
            <a:endParaRPr lang="pt-BR" noProof="0"/>
          </a:p>
          <a:p>
            <a:pPr lvl="1" rtl="0"/>
            <a:r>
              <a:rPr lang="pt-BR" noProof="0"/>
              <a:t>Segundo nível</a:t>
            </a:r>
            <a:endParaRPr lang="pt-BR" noProof="0"/>
          </a:p>
          <a:p>
            <a:pPr lvl="2" rtl="0"/>
            <a:r>
              <a:rPr lang="pt-BR" noProof="0"/>
              <a:t>Terceiro nível</a:t>
            </a:r>
            <a:endParaRPr lang="pt-BR" noProof="0"/>
          </a:p>
          <a:p>
            <a:pPr lvl="3" rtl="0"/>
            <a:r>
              <a:rPr lang="pt-BR" noProof="0"/>
              <a:t>Quarto nível</a:t>
            </a:r>
            <a:endParaRPr lang="pt-BR" noProof="0"/>
          </a:p>
          <a:p>
            <a:pPr lvl="4" rtl="0"/>
            <a:r>
              <a:rPr lang="pt-BR" noProof="0"/>
              <a:t>Quinto nível</a:t>
            </a:r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6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Espaço Reservado para o Número do Slide 3"/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rtlCol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pt-BR" noProof="0" smtClean="0"/>
            </a:fld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12.xml"/><Relationship Id="rId15" Type="http://schemas.openxmlformats.org/officeDocument/2006/relationships/image" Target="../media/image25.png"/><Relationship Id="rId14" Type="http://schemas.openxmlformats.org/officeDocument/2006/relationships/image" Target="../media/image24.png"/><Relationship Id="rId13" Type="http://schemas.openxmlformats.org/officeDocument/2006/relationships/image" Target="../media/image23.png"/><Relationship Id="rId12" Type="http://schemas.openxmlformats.org/officeDocument/2006/relationships/image" Target="../media/image22.png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83260" y="3133725"/>
            <a:ext cx="4960017" cy="2078700"/>
          </a:xfrm>
        </p:spPr>
        <p:txBody>
          <a:bodyPr rtlCol="0"/>
          <a:lstStyle/>
          <a:p>
            <a:pPr rtl="0"/>
            <a:r>
              <a:rPr lang="pt-BR" dirty="0" smtClean="0"/>
              <a:t>Lista de compras inteligente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8342130" y="5309107"/>
            <a:ext cx="358655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Aluno: Gabriel </a:t>
            </a:r>
            <a:r>
              <a:rPr lang="pt-BR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Ramos </a:t>
            </a:r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 Sousa</a:t>
            </a:r>
            <a:endParaRPr lang="pt-BR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Orientador: André Lucio De Oliveira</a:t>
            </a:r>
            <a:endParaRPr lang="pt-BR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Curso: Sistemas da Informação</a:t>
            </a:r>
            <a:endParaRPr lang="pt-BR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Campus: Tijuca</a:t>
            </a:r>
            <a:endParaRPr lang="pt-BR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3" name="Espaço Reservado para Imagem 1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" b="764"/>
          <a:stretch>
            <a:fillRect/>
          </a:stretch>
        </p:blipFill>
        <p:spPr>
          <a:xfrm>
            <a:off x="1591342" y="1388270"/>
            <a:ext cx="4107914" cy="4216528"/>
          </a:xfr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Texto 27"/>
          <p:cNvSpPr>
            <a:spLocks noGrp="1"/>
          </p:cNvSpPr>
          <p:nvPr>
            <p:ph type="body" sz="quarter" idx="28"/>
          </p:nvPr>
        </p:nvSpPr>
        <p:spPr bwMode="gray">
          <a:xfrm>
            <a:off x="4812166" y="1925474"/>
            <a:ext cx="3362398" cy="3794474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 smtClean="0"/>
              <a:t>Controle de edição</a:t>
            </a:r>
            <a:endParaRPr lang="pt-BR" noProof="1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/>
              <a:t>Conversor de medidas culinárias</a:t>
            </a:r>
            <a:endParaRPr lang="pt-BR" noProof="1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Utilizar </a:t>
            </a:r>
            <a:r>
              <a:rPr lang="pt-BR" dirty="0" err="1" smtClean="0"/>
              <a:t>JUnit</a:t>
            </a:r>
            <a:endParaRPr lang="pt-BR" dirty="0"/>
          </a:p>
        </p:txBody>
      </p:sp>
      <p:sp>
        <p:nvSpPr>
          <p:cNvPr id="29" name="Espaço Reservado para Texto 28"/>
          <p:cNvSpPr>
            <a:spLocks noGrp="1"/>
          </p:cNvSpPr>
          <p:nvPr>
            <p:ph type="body" sz="quarter" idx="29"/>
          </p:nvPr>
        </p:nvSpPr>
        <p:spPr bwMode="gray">
          <a:xfrm>
            <a:off x="7959074" y="2940219"/>
            <a:ext cx="3063152" cy="2455565"/>
          </a:xfrm>
        </p:spPr>
        <p:txBody>
          <a:bodyPr rtlCol="0"/>
          <a:lstStyle/>
          <a:p>
            <a:endParaRPr lang="pt-BR" noProof="1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/>
              <a:t>Android</a:t>
            </a:r>
            <a:endParaRPr lang="pt-BR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/>
              <a:t>iOS</a:t>
            </a:r>
            <a:endParaRPr lang="pt-BR" noProof="1"/>
          </a:p>
          <a:p>
            <a:endParaRPr lang="pt-BR" noProof="1"/>
          </a:p>
        </p:txBody>
      </p:sp>
      <p:sp>
        <p:nvSpPr>
          <p:cNvPr id="27" name="Espaço Reservado para Texto 26"/>
          <p:cNvSpPr>
            <a:spLocks noGrp="1"/>
          </p:cNvSpPr>
          <p:nvPr>
            <p:ph type="body" sz="quarter" idx="27"/>
          </p:nvPr>
        </p:nvSpPr>
        <p:spPr bwMode="gray">
          <a:xfrm>
            <a:off x="612244" y="1791878"/>
            <a:ext cx="4815067" cy="461825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/>
              <a:t>Combobox com pesquisa </a:t>
            </a:r>
            <a:r>
              <a:rPr lang="pt-BR" noProof="1" smtClean="0"/>
              <a:t>de ingrediente</a:t>
            </a:r>
            <a:endParaRPr lang="pt-BR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 smtClean="0"/>
              <a:t>Tela de visualização </a:t>
            </a:r>
            <a:r>
              <a:rPr lang="pt-BR" noProof="1"/>
              <a:t>da receita </a:t>
            </a:r>
            <a:r>
              <a:rPr lang="pt-BR" noProof="1" smtClean="0"/>
              <a:t>completa</a:t>
            </a:r>
            <a:endParaRPr lang="pt-BR" noProof="1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Compartilhar a lista </a:t>
            </a:r>
            <a:r>
              <a:rPr lang="pt-BR" dirty="0"/>
              <a:t>de compras </a:t>
            </a:r>
            <a:r>
              <a:rPr lang="pt-BR" dirty="0" smtClean="0"/>
              <a:t>no WhatsApp</a:t>
            </a:r>
            <a:endParaRPr lang="pt-BR" noProof="1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sz="quarter" idx="30"/>
          </p:nvPr>
        </p:nvSpPr>
        <p:spPr bwMode="gray">
          <a:xfrm>
            <a:off x="1370924" y="1864921"/>
            <a:ext cx="3337708" cy="779221"/>
          </a:xfrm>
        </p:spPr>
        <p:txBody>
          <a:bodyPr rtlCol="0"/>
          <a:lstStyle/>
          <a:p>
            <a:pPr rtl="0"/>
            <a:r>
              <a:rPr lang="pt-BR" sz="3600" noProof="1" smtClean="0"/>
              <a:t>Usabilidade</a:t>
            </a:r>
            <a:endParaRPr lang="pt-BR" sz="5000" noProof="1"/>
          </a:p>
        </p:txBody>
      </p:sp>
      <p:sp>
        <p:nvSpPr>
          <p:cNvPr id="31" name="Espaço Reservado para Texto 30"/>
          <p:cNvSpPr>
            <a:spLocks noGrp="1"/>
          </p:cNvSpPr>
          <p:nvPr>
            <p:ph type="body" sz="quarter" idx="31"/>
          </p:nvPr>
        </p:nvSpPr>
        <p:spPr bwMode="gray">
          <a:xfrm>
            <a:off x="8201264" y="2065275"/>
            <a:ext cx="2880582" cy="1529928"/>
          </a:xfrm>
        </p:spPr>
        <p:txBody>
          <a:bodyPr rtlCol="0"/>
          <a:lstStyle/>
          <a:p>
            <a:pPr rtl="0"/>
            <a:r>
              <a:rPr lang="pt-BR" sz="2400" noProof="1" smtClean="0"/>
              <a:t>Disponibilizar </a:t>
            </a:r>
            <a:endParaRPr lang="pt-BR" sz="2400" noProof="1" smtClean="0"/>
          </a:p>
          <a:p>
            <a:pPr rtl="0"/>
            <a:r>
              <a:rPr lang="pt-BR" sz="2400" noProof="1" smtClean="0"/>
              <a:t>Plataformas</a:t>
            </a:r>
            <a:endParaRPr lang="pt-BR" sz="2400" noProof="1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32"/>
          </p:nvPr>
        </p:nvSpPr>
        <p:spPr bwMode="gray">
          <a:xfrm>
            <a:off x="5110062" y="2396522"/>
            <a:ext cx="2766606" cy="650789"/>
          </a:xfrm>
        </p:spPr>
        <p:txBody>
          <a:bodyPr rtlCol="0"/>
          <a:lstStyle/>
          <a:p>
            <a:pPr rtl="0"/>
            <a:r>
              <a:rPr lang="pt-BR" sz="3600" noProof="1" smtClean="0"/>
              <a:t>Melhorias</a:t>
            </a:r>
            <a:endParaRPr lang="pt-BR" sz="3600" noProof="1"/>
          </a:p>
        </p:txBody>
      </p:sp>
      <p:sp>
        <p:nvSpPr>
          <p:cNvPr id="23" name="Título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 smtClean="0"/>
              <a:t>Trabalhos Futuros</a:t>
            </a:r>
            <a:endParaRPr lang="pt-BR" noProof="1"/>
          </a:p>
        </p:txBody>
      </p:sp>
      <p:sp>
        <p:nvSpPr>
          <p:cNvPr id="18" name="Espaço Reservado para o Número do Slide 17"/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1" smtClean="0"/>
            </a:fld>
            <a:endParaRPr lang="pt-BR" noProof="1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/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</p:spPr>
        <p:txBody>
          <a:bodyPr rtlCol="0"/>
          <a:lstStyle/>
          <a:p>
            <a:pPr rtl="0"/>
            <a:fld id="{B67B645E-C5E5-4727-B977-D372A0AA71D9}" type="slidenum">
              <a:rPr lang="pt-BR" noProof="1" dirty="0" smtClean="0"/>
            </a:fld>
            <a:endParaRPr lang="pt-BR" noProof="1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 bwMode="gray">
          <a:xfrm>
            <a:off x="7865727" y="2042983"/>
            <a:ext cx="3863221" cy="1459741"/>
          </a:xfrm>
        </p:spPr>
        <p:txBody>
          <a:bodyPr rtlCol="0"/>
          <a:lstStyle/>
          <a:p>
            <a:r>
              <a:rPr lang="pt-BR" noProof="1"/>
              <a:t>Desafios e Aprendizados</a:t>
            </a:r>
            <a:endParaRPr lang="pt-BR" noProof="1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pic>
        <p:nvPicPr>
          <p:cNvPr id="16" name="Espaço Reservado para Imagem 1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r="1930"/>
          <a:stretch>
            <a:fillRect/>
          </a:stretch>
        </p:blipFill>
        <p:spPr>
          <a:xfrm>
            <a:off x="3031525" y="509071"/>
            <a:ext cx="4555180" cy="466014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 bwMode="ltGray">
          <a:xfrm>
            <a:off x="6496721" y="1781102"/>
            <a:ext cx="4793714" cy="2078699"/>
          </a:xfrm>
        </p:spPr>
        <p:txBody>
          <a:bodyPr rtlCol="0"/>
          <a:lstStyle/>
          <a:p>
            <a:pPr rtl="0"/>
            <a:r>
              <a:rPr lang="pt-BR" dirty="0" smtClean="0"/>
              <a:t>Obrigado !!</a:t>
            </a:r>
            <a:endParaRPr lang="pt-BR" dirty="0"/>
          </a:p>
        </p:txBody>
      </p:sp>
      <p:sp>
        <p:nvSpPr>
          <p:cNvPr id="19" name="Espaço Reservado para o Número do Slide 18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</a:fld>
            <a:endParaRPr lang="pt-BR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74" y="0"/>
            <a:ext cx="1892875" cy="1115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3"/>
          </p:nvPr>
        </p:nvSpPr>
        <p:spPr>
          <a:xfrm>
            <a:off x="357860" y="2570502"/>
            <a:ext cx="4444800" cy="2728844"/>
          </a:xfrm>
        </p:spPr>
        <p:txBody>
          <a:bodyPr rtlCol="0"/>
          <a:lstStyle/>
          <a:p>
            <a:r>
              <a:rPr lang="pt-BR" dirty="0"/>
              <a:t>Serviço</a:t>
            </a:r>
            <a:endParaRPr lang="pt-BR" dirty="0"/>
          </a:p>
          <a:p>
            <a:r>
              <a:rPr lang="pt-BR" dirty="0"/>
              <a:t>Criar uma </a:t>
            </a:r>
            <a:r>
              <a:rPr lang="pt-BR" dirty="0" smtClean="0"/>
              <a:t>conta</a:t>
            </a:r>
            <a:endParaRPr lang="pt-BR" dirty="0" smtClean="0"/>
          </a:p>
          <a:p>
            <a:r>
              <a:rPr lang="pt-BR" dirty="0" smtClean="0"/>
              <a:t>Ingredientes</a:t>
            </a:r>
            <a:endParaRPr lang="pt-BR" dirty="0"/>
          </a:p>
          <a:p>
            <a:r>
              <a:rPr lang="pt-BR" dirty="0" smtClean="0"/>
              <a:t>Receitas</a:t>
            </a:r>
            <a:endParaRPr lang="pt-BR" dirty="0"/>
          </a:p>
          <a:p>
            <a:pPr lvl="1"/>
            <a:r>
              <a:rPr lang="pt-BR" dirty="0" smtClean="0"/>
              <a:t>Ingrediente e quantidade</a:t>
            </a:r>
            <a:endParaRPr lang="pt-BR" dirty="0"/>
          </a:p>
          <a:p>
            <a:pPr lvl="1"/>
            <a:r>
              <a:rPr lang="pt-BR" dirty="0"/>
              <a:t>Modo de preparo</a:t>
            </a:r>
            <a:endParaRPr lang="pt-BR" dirty="0"/>
          </a:p>
          <a:p>
            <a:r>
              <a:rPr lang="pt-BR" dirty="0"/>
              <a:t>Planejar Cardápio Semanal</a:t>
            </a:r>
            <a:endParaRPr lang="pt-BR" dirty="0"/>
          </a:p>
          <a:p>
            <a:r>
              <a:rPr lang="pt-BR" dirty="0"/>
              <a:t>Gerar Lista de Compras</a:t>
            </a:r>
            <a:endParaRPr lang="pt-BR" dirty="0"/>
          </a:p>
        </p:txBody>
      </p:sp>
      <p:sp>
        <p:nvSpPr>
          <p:cNvPr id="25" name="Espaço Reservado para o Número do Slide 24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</a:fld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 bwMode="gray">
          <a:xfrm>
            <a:off x="7865727" y="3245696"/>
            <a:ext cx="3863221" cy="1831553"/>
          </a:xfrm>
        </p:spPr>
        <p:txBody>
          <a:bodyPr rtlCol="0"/>
          <a:lstStyle/>
          <a:p>
            <a:r>
              <a:rPr lang="pt-BR" dirty="0" smtClean="0"/>
              <a:t>O que é a Lista de Compras Inteligente?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pic>
        <p:nvPicPr>
          <p:cNvPr id="8" name="Espaço Reservado para Imagem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87" t="-2481" r="-377" b="-15600"/>
          <a:stretch>
            <a:fillRect/>
          </a:stretch>
        </p:blipFill>
        <p:spPr>
          <a:xfrm>
            <a:off x="4953117" y="550261"/>
            <a:ext cx="2956831" cy="30249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3"/>
          </p:nvPr>
        </p:nvSpPr>
        <p:spPr>
          <a:xfrm>
            <a:off x="352903" y="2908252"/>
            <a:ext cx="4444800" cy="3765169"/>
          </a:xfrm>
        </p:spPr>
        <p:txBody>
          <a:bodyPr rtlCol="0"/>
          <a:lstStyle/>
          <a:p>
            <a:r>
              <a:rPr lang="pt-BR" dirty="0"/>
              <a:t>Atualmente no mercado existem diversas aplicações e sites que disponibilizam receitas, porém sua grande maioria não possui nenhuma forma de exportar os ingredientes das receitas para uma lista de compras</a:t>
            </a:r>
            <a:r>
              <a:rPr lang="pt-BR" dirty="0" smtClean="0"/>
              <a:t>. </a:t>
            </a:r>
            <a:endParaRPr lang="pt-BR" dirty="0" smtClean="0"/>
          </a:p>
          <a:p>
            <a:r>
              <a:rPr lang="pt-BR" dirty="0" smtClean="0"/>
              <a:t>Muito menos otimizar </a:t>
            </a:r>
            <a:r>
              <a:rPr lang="pt-BR" dirty="0" smtClean="0"/>
              <a:t>todas as receitas em uma única lista de compras</a:t>
            </a:r>
            <a:r>
              <a:rPr lang="pt-BR" dirty="0" smtClean="0"/>
              <a:t>.</a:t>
            </a:r>
            <a:endParaRPr lang="pt-BR" dirty="0" smtClean="0"/>
          </a:p>
          <a:p>
            <a:r>
              <a:rPr lang="pt-BR" dirty="0"/>
              <a:t>Algumas lista de compras são vinculadas a marcas (Exemplo: Nestlé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25" name="Espaço Reservado para o Número do Slide 24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</a:fld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 bwMode="gray">
          <a:xfrm>
            <a:off x="7865727" y="3226527"/>
            <a:ext cx="3863221" cy="720000"/>
          </a:xfrm>
        </p:spPr>
        <p:txBody>
          <a:bodyPr rtlCol="0"/>
          <a:lstStyle/>
          <a:p>
            <a:r>
              <a:rPr lang="pt-BR" dirty="0"/>
              <a:t>Motivação</a:t>
            </a:r>
            <a:endParaRPr lang="pt-BR" dirty="0"/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" r="259"/>
          <a:stretch>
            <a:fillRect/>
          </a:stretch>
        </p:blipFill>
        <p:spPr>
          <a:xfrm>
            <a:off x="4670926" y="304799"/>
            <a:ext cx="3368860" cy="3446485"/>
          </a:xfr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/>
          <p:cNvSpPr>
            <a:spLocks noGrp="1"/>
          </p:cNvSpPr>
          <p:nvPr>
            <p:ph type="body" sz="quarter" idx="17"/>
          </p:nvPr>
        </p:nvSpPr>
        <p:spPr>
          <a:xfrm>
            <a:off x="431800" y="4256094"/>
            <a:ext cx="1620000" cy="867450"/>
          </a:xfrm>
        </p:spPr>
        <p:txBody>
          <a:bodyPr rtlCol="0"/>
          <a:lstStyle/>
          <a:p>
            <a:r>
              <a:rPr lang="pt-BR" dirty="0"/>
              <a:t>Otimizar seu tempo no supermercado</a:t>
            </a:r>
            <a:endParaRPr lang="pt-BR" dirty="0"/>
          </a:p>
          <a:p>
            <a:endParaRPr lang="pt-BR" dirty="0"/>
          </a:p>
          <a:p>
            <a:pPr rtl="0"/>
            <a:endParaRPr lang="pt-BR" noProof="1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33"/>
          </p:nvPr>
        </p:nvSpPr>
        <p:spPr>
          <a:xfrm>
            <a:off x="2562659" y="4396485"/>
            <a:ext cx="1620000" cy="727059"/>
          </a:xfrm>
        </p:spPr>
        <p:txBody>
          <a:bodyPr rtlCol="0"/>
          <a:lstStyle/>
          <a:p>
            <a:r>
              <a:rPr lang="pt-BR" dirty="0"/>
              <a:t>Evitar gastos extras</a:t>
            </a:r>
            <a:endParaRPr lang="pt-BR" dirty="0"/>
          </a:p>
          <a:p>
            <a:pPr rtl="0"/>
            <a:endParaRPr lang="pt-BR" noProof="1"/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35"/>
          </p:nvPr>
        </p:nvSpPr>
        <p:spPr>
          <a:xfrm>
            <a:off x="4693518" y="4235829"/>
            <a:ext cx="1620000" cy="887716"/>
          </a:xfrm>
        </p:spPr>
        <p:txBody>
          <a:bodyPr rtlCol="0"/>
          <a:lstStyle/>
          <a:p>
            <a:r>
              <a:rPr lang="pt-BR" dirty="0"/>
              <a:t>Evitar desperdício de alimentos</a:t>
            </a:r>
            <a:endParaRPr lang="pt-BR" dirty="0"/>
          </a:p>
          <a:p>
            <a:pPr rtl="0"/>
            <a:endParaRPr lang="pt-BR" noProof="1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pt-BR" noProof="1" smtClean="0"/>
              <a:t>Vantagens</a:t>
            </a:r>
            <a:endParaRPr lang="pt-BR" noProof="1"/>
          </a:p>
        </p:txBody>
      </p:sp>
      <p:sp>
        <p:nvSpPr>
          <p:cNvPr id="88" name="Espaço Reservado para o Número do Slide 87"/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1" dirty="0" smtClean="0"/>
            </a:fld>
            <a:endParaRPr lang="pt-BR" noProof="1"/>
          </a:p>
        </p:txBody>
      </p:sp>
      <p:pic>
        <p:nvPicPr>
          <p:cNvPr id="13" name="Espaço Reservado para Imagem 12"/>
          <p:cNvPicPr>
            <a:picLocks noGrp="1" noChangeAspect="1"/>
          </p:cNvPicPr>
          <p:nvPr>
            <p:ph type="pic" sz="quarter" idx="4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3822" y="2850292"/>
            <a:ext cx="678094" cy="678094"/>
          </a:xfrm>
        </p:spPr>
      </p:pic>
      <p:pic>
        <p:nvPicPr>
          <p:cNvPr id="14" name="Espaço Reservado para Imagem 13"/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87" t="-4946" r="-5358" b="-10470"/>
          <a:stretch>
            <a:fillRect/>
          </a:stretch>
        </p:blipFill>
        <p:spPr>
          <a:xfrm>
            <a:off x="2644506" y="2809082"/>
            <a:ext cx="1456305" cy="857823"/>
          </a:xfrm>
        </p:spPr>
      </p:pic>
      <p:pic>
        <p:nvPicPr>
          <p:cNvPr id="15" name="Espaço Reservado para Imagem 14"/>
          <p:cNvPicPr>
            <a:picLocks noGrp="1" noChangeAspect="1"/>
          </p:cNvPicPr>
          <p:nvPr>
            <p:ph type="pic" sz="quarter" idx="4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>
            <a:fillRect/>
          </a:stretch>
        </p:blipFill>
        <p:spPr>
          <a:xfrm>
            <a:off x="5015916" y="2707203"/>
            <a:ext cx="902614" cy="902614"/>
          </a:xfr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16" name="Subtítulo 1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Por quê utilizar a Lista de Compras Inteligente?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sz="4500" noProof="1" smtClean="0"/>
              <a:t>Tecnologias</a:t>
            </a:r>
            <a:endParaRPr lang="pt-BR" sz="4500" noProof="1"/>
          </a:p>
        </p:txBody>
      </p:sp>
      <p:sp>
        <p:nvSpPr>
          <p:cNvPr id="32" name="Espaço Reservado para o Número do Slide 31"/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1" smtClean="0"/>
            </a:fld>
            <a:endParaRPr lang="pt-BR" noProof="1"/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26" name="Google Shape;210;p10"/>
          <p:cNvSpPr/>
          <p:nvPr/>
        </p:nvSpPr>
        <p:spPr>
          <a:xfrm>
            <a:off x="8562883" y="4580550"/>
            <a:ext cx="1259700" cy="97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 panose="020B0604020202020204"/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212;p10"/>
          <p:cNvSpPr/>
          <p:nvPr/>
        </p:nvSpPr>
        <p:spPr>
          <a:xfrm>
            <a:off x="1586563" y="1902216"/>
            <a:ext cx="2990872" cy="21480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Google Shape;213;p10"/>
          <p:cNvSpPr txBox="1"/>
          <p:nvPr/>
        </p:nvSpPr>
        <p:spPr>
          <a:xfrm>
            <a:off x="1586561" y="1495184"/>
            <a:ext cx="299087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Front-</a:t>
            </a:r>
            <a:r>
              <a:rPr lang="pt-B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end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" name="Google Shape;216;p10"/>
          <p:cNvSpPr/>
          <p:nvPr/>
        </p:nvSpPr>
        <p:spPr>
          <a:xfrm>
            <a:off x="4919100" y="2003718"/>
            <a:ext cx="5181600" cy="1679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" name="Google Shape;217;p10"/>
          <p:cNvSpPr txBox="1"/>
          <p:nvPr/>
        </p:nvSpPr>
        <p:spPr>
          <a:xfrm>
            <a:off x="4919100" y="1593851"/>
            <a:ext cx="51816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Back-</a:t>
            </a:r>
            <a:r>
              <a:rPr lang="pt-B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end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7" name="Google Shape;219;p10" descr="Logotipo&#10;&#10;Descrição gerada automaticament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53910" y="2284331"/>
            <a:ext cx="1019429" cy="95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222;p10" descr="Logotipo&#10;&#10;Descrição gerada automaticament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96089" y="4716270"/>
            <a:ext cx="988402" cy="51396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223;p10"/>
          <p:cNvSpPr/>
          <p:nvPr/>
        </p:nvSpPr>
        <p:spPr>
          <a:xfrm>
            <a:off x="1586562" y="4580550"/>
            <a:ext cx="5112735" cy="97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 panose="020B0604020202020204"/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" name="Google Shape;224;p10"/>
          <p:cNvSpPr txBox="1"/>
          <p:nvPr/>
        </p:nvSpPr>
        <p:spPr>
          <a:xfrm>
            <a:off x="1586561" y="4223530"/>
            <a:ext cx="506372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ctr"/>
            <a:r>
              <a:rPr lang="pt-B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Ferramentas</a:t>
            </a:r>
            <a:endParaRPr lang="pt-BR" sz="1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4" name="Google Shape;226;p10" descr="Logotipo&#10;&#10;Descrição gerada automaticament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08852" y="4784665"/>
            <a:ext cx="1532433" cy="583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227;p10" descr="Logotipo, Ícone&#10;&#10;Descrição gerada automaticament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685135" y="4921269"/>
            <a:ext cx="776607" cy="33365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230;p10"/>
          <p:cNvSpPr txBox="1"/>
          <p:nvPr/>
        </p:nvSpPr>
        <p:spPr>
          <a:xfrm>
            <a:off x="6874205" y="4182595"/>
            <a:ext cx="125969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Gestão</a:t>
            </a:r>
            <a:endParaRPr lang="pt-BR" sz="1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" name="Google Shape;231;p10"/>
          <p:cNvSpPr txBox="1"/>
          <p:nvPr/>
        </p:nvSpPr>
        <p:spPr>
          <a:xfrm>
            <a:off x="8357822" y="4193070"/>
            <a:ext cx="177758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Banco de Dados</a:t>
            </a:r>
            <a:endParaRPr lang="pt-BR" sz="1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" name="Google Shape;210;p10"/>
          <p:cNvSpPr/>
          <p:nvPr/>
        </p:nvSpPr>
        <p:spPr>
          <a:xfrm>
            <a:off x="6874205" y="4580550"/>
            <a:ext cx="1259700" cy="97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 panose="020B0604020202020204"/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34" y="2641054"/>
            <a:ext cx="2289846" cy="62192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080" y="3266778"/>
            <a:ext cx="571028" cy="619114"/>
          </a:xfrm>
          <a:prstGeom prst="rect">
            <a:avLst/>
          </a:prstGeom>
        </p:spPr>
      </p:pic>
      <p:pic>
        <p:nvPicPr>
          <p:cNvPr id="55" name="Imagem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688" y="2580545"/>
            <a:ext cx="1044257" cy="505405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604" y="2580545"/>
            <a:ext cx="1089853" cy="622773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686" y="2580545"/>
            <a:ext cx="1469212" cy="584145"/>
          </a:xfrm>
          <a:prstGeom prst="rect">
            <a:avLst/>
          </a:prstGeom>
        </p:spPr>
      </p:pic>
      <p:pic>
        <p:nvPicPr>
          <p:cNvPr id="58" name="Imagem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39" y="3308183"/>
            <a:ext cx="1021724" cy="62493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992" y="1904727"/>
            <a:ext cx="2025349" cy="736491"/>
          </a:xfrm>
          <a:prstGeom prst="rect">
            <a:avLst/>
          </a:prstGeom>
        </p:spPr>
      </p:pic>
      <p:pic>
        <p:nvPicPr>
          <p:cNvPr id="62" name="Imagem 6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388" y="4931869"/>
            <a:ext cx="1525990" cy="288856"/>
          </a:xfrm>
          <a:prstGeom prst="rect">
            <a:avLst/>
          </a:prstGeom>
        </p:spPr>
      </p:pic>
      <p:pic>
        <p:nvPicPr>
          <p:cNvPr id="63" name="Imagem 6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53" y="4486729"/>
            <a:ext cx="1171733" cy="1171733"/>
          </a:xfrm>
          <a:prstGeom prst="rect">
            <a:avLst/>
          </a:prstGeom>
        </p:spPr>
      </p:pic>
      <p:pic>
        <p:nvPicPr>
          <p:cNvPr id="47" name="Google Shape;229;p10" descr="Logotipo&#10;&#10;Descrição gerada automaticamente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7012124" y="4904494"/>
            <a:ext cx="924657" cy="307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o Número do Slide 24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</a:fld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 bwMode="gray">
          <a:xfrm>
            <a:off x="231231" y="87111"/>
            <a:ext cx="9555320" cy="720000"/>
          </a:xfrm>
        </p:spPr>
        <p:txBody>
          <a:bodyPr rtlCol="0"/>
          <a:lstStyle/>
          <a:p>
            <a:pPr algn="l"/>
            <a:r>
              <a:rPr lang="pt-BR" dirty="0">
                <a:solidFill>
                  <a:schemeClr val="tx1"/>
                </a:solidFill>
              </a:rPr>
              <a:t>Arquitetura do Sistema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11" name="Subtítulo 6"/>
          <p:cNvSpPr>
            <a:spLocks noGrp="1"/>
          </p:cNvSpPr>
          <p:nvPr>
            <p:ph type="subTitle" idx="1"/>
          </p:nvPr>
        </p:nvSpPr>
        <p:spPr>
          <a:xfrm>
            <a:off x="7328486" y="1980805"/>
            <a:ext cx="4593473" cy="2761317"/>
          </a:xfrm>
        </p:spPr>
        <p:txBody>
          <a:bodyPr/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sz="2800" dirty="0" smtClean="0"/>
              <a:t>Angular</a:t>
            </a:r>
            <a:r>
              <a:rPr lang="pt-BR" sz="2800" b="1" dirty="0" smtClean="0"/>
              <a:t> (Front-</a:t>
            </a:r>
            <a:r>
              <a:rPr lang="pt-BR" sz="2800" b="1" dirty="0" err="1" smtClean="0"/>
              <a:t>end</a:t>
            </a:r>
            <a:r>
              <a:rPr lang="pt-BR" sz="2800" b="1" dirty="0" smtClean="0"/>
              <a:t>)</a:t>
            </a:r>
            <a:endParaRPr lang="pt-BR" sz="2800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pt-BR" sz="2800" b="1" dirty="0" smtClean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sz="2800" dirty="0" smtClean="0"/>
              <a:t>Spring Boot </a:t>
            </a:r>
            <a:r>
              <a:rPr lang="pt-BR" sz="2800" b="1" dirty="0" smtClean="0"/>
              <a:t>(Back-</a:t>
            </a:r>
            <a:r>
              <a:rPr lang="pt-BR" sz="2800" b="1" dirty="0" err="1" smtClean="0"/>
              <a:t>end</a:t>
            </a:r>
            <a:r>
              <a:rPr lang="pt-BR" sz="2800" b="1" dirty="0" smtClean="0"/>
              <a:t>)</a:t>
            </a:r>
            <a:endParaRPr lang="pt-BR" sz="2800" dirty="0"/>
          </a:p>
          <a:p>
            <a:pPr algn="l"/>
            <a:endParaRPr lang="pt-BR" sz="2800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sz="2800" dirty="0" smtClean="0"/>
              <a:t>MySQL</a:t>
            </a:r>
            <a:r>
              <a:rPr lang="pt-BR" sz="2800" b="1" dirty="0" smtClean="0"/>
              <a:t> (Banco de Dados)</a:t>
            </a:r>
            <a:endParaRPr lang="pt-BR" sz="2800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38" y="967218"/>
            <a:ext cx="6127040" cy="5562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o Número do Slide 24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</a:fld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 bwMode="gray">
          <a:xfrm>
            <a:off x="231231" y="87111"/>
            <a:ext cx="9555320" cy="720000"/>
          </a:xfrm>
        </p:spPr>
        <p:txBody>
          <a:bodyPr rtlCol="0"/>
          <a:lstStyle/>
          <a:p>
            <a:pPr algn="l"/>
            <a:r>
              <a:rPr lang="pt-BR" dirty="0">
                <a:solidFill>
                  <a:schemeClr val="tx1"/>
                </a:solidFill>
              </a:rPr>
              <a:t>Modelo de Dados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>
          <a:xfrm>
            <a:off x="8246076" y="2133601"/>
            <a:ext cx="3626872" cy="30480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Anotação </a:t>
            </a:r>
            <a:r>
              <a:rPr lang="pt-BR" dirty="0"/>
              <a:t>pé de galinha (Everes, G.)</a:t>
            </a:r>
            <a:endParaRPr lang="pt-B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MySQL</a:t>
            </a:r>
            <a:endParaRPr lang="pt-BR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Tabela associativa de Receita e Ingrediente</a:t>
            </a:r>
            <a:endParaRPr lang="pt-BR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Tabela central Receita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9" y="895100"/>
            <a:ext cx="7736579" cy="5266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sz="4800" noProof="1"/>
              <a:t>Gestão do Projeto</a:t>
            </a:r>
            <a:endParaRPr lang="pt-BR" sz="4500" noProof="1"/>
          </a:p>
        </p:txBody>
      </p:sp>
      <p:sp>
        <p:nvSpPr>
          <p:cNvPr id="32" name="Espaço Reservado para o Número do Slide 31"/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1" smtClean="0"/>
            </a:fld>
            <a:endParaRPr lang="pt-BR" noProof="1"/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pic>
        <p:nvPicPr>
          <p:cNvPr id="31" name="Google Shape;229;p10" descr="Logotipo&#10;&#10;Descrição gerada automaticament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77053" y="1786034"/>
            <a:ext cx="1937570" cy="67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26;p10" descr="Logotipo&#10;&#10;Descrição gerada automaticament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2107" y="1537639"/>
            <a:ext cx="3006913" cy="116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70" y="2674114"/>
            <a:ext cx="4792150" cy="3443416"/>
          </a:xfrm>
          <a:prstGeom prst="rect">
            <a:avLst/>
          </a:prstGeom>
        </p:spPr>
      </p:pic>
      <p:pic>
        <p:nvPicPr>
          <p:cNvPr id="35" name="Imagem 34"/>
          <p:cNvPicPr/>
          <p:nvPr/>
        </p:nvPicPr>
        <p:blipFill rotWithShape="1">
          <a:blip r:embed="rId5"/>
          <a:srcRect t="6994"/>
          <a:stretch>
            <a:fillRect/>
          </a:stretch>
        </p:blipFill>
        <p:spPr>
          <a:xfrm>
            <a:off x="6071092" y="2674114"/>
            <a:ext cx="5313601" cy="3443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/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</p:spPr>
        <p:txBody>
          <a:bodyPr rtlCol="0"/>
          <a:lstStyle/>
          <a:p>
            <a:pPr rtl="0"/>
            <a:fld id="{B67B645E-C5E5-4727-B977-D372A0AA71D9}" type="slidenum">
              <a:rPr lang="pt-BR" noProof="1" dirty="0" smtClean="0"/>
            </a:fld>
            <a:endParaRPr lang="pt-BR" noProof="1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 bwMode="gray">
          <a:xfrm>
            <a:off x="7865727" y="2392254"/>
            <a:ext cx="3863221" cy="1459741"/>
          </a:xfrm>
        </p:spPr>
        <p:txBody>
          <a:bodyPr rtlCol="0"/>
          <a:lstStyle/>
          <a:p>
            <a:r>
              <a:rPr lang="pt-BR" dirty="0" smtClean="0"/>
              <a:t>Apresentação do </a:t>
            </a:r>
            <a:r>
              <a:rPr lang="pt-BR" dirty="0"/>
              <a:t>Sistema</a:t>
            </a:r>
            <a:endParaRPr lang="pt-BR" noProof="1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pic>
        <p:nvPicPr>
          <p:cNvPr id="5" name="Espaço Reservado para Imagem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01" t="-6257" r="8400" b="551"/>
          <a:stretch>
            <a:fillRect/>
          </a:stretch>
        </p:blipFill>
        <p:spPr>
          <a:xfrm>
            <a:off x="2413686" y="377265"/>
            <a:ext cx="5099223" cy="487099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com esferas azuis</Template>
  <TotalTime>0</TotalTime>
  <Words>1398</Words>
  <Application>WPS Presentation</Application>
  <PresentationFormat>Widescreen</PresentationFormat>
  <Paragraphs>121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SimSun</vt:lpstr>
      <vt:lpstr>Wingdings</vt:lpstr>
      <vt:lpstr>Times New Roman</vt:lpstr>
      <vt:lpstr>Arial</vt:lpstr>
      <vt:lpstr>Calibri</vt:lpstr>
      <vt:lpstr>Corbel</vt:lpstr>
      <vt:lpstr>Microsoft YaHei</vt:lpstr>
      <vt:lpstr>Arial Unicode MS</vt:lpstr>
      <vt:lpstr>Tema do Office</vt:lpstr>
      <vt:lpstr>Lista de compras inteligente</vt:lpstr>
      <vt:lpstr>O que é a Lista de Compras Inteligente?</vt:lpstr>
      <vt:lpstr>Motivação</vt:lpstr>
      <vt:lpstr>Vantagens</vt:lpstr>
      <vt:lpstr>Tecnologias</vt:lpstr>
      <vt:lpstr>Arquitetura do Sistema</vt:lpstr>
      <vt:lpstr>Modelo de Dados</vt:lpstr>
      <vt:lpstr>Gestão do Projeto</vt:lpstr>
      <vt:lpstr>Apresentação do Sistema</vt:lpstr>
      <vt:lpstr>Trabalhos Futuros</vt:lpstr>
      <vt:lpstr>Desafios e Aprendizados</vt:lpstr>
      <vt:lpstr>Obrigado 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Gabriel</cp:lastModifiedBy>
  <cp:revision>2</cp:revision>
  <dcterms:created xsi:type="dcterms:W3CDTF">2021-11-09T22:32:00Z</dcterms:created>
  <dcterms:modified xsi:type="dcterms:W3CDTF">2021-12-08T21:59:18Z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2A5F73D42913456F8528A6183B880B15</vt:lpwstr>
  </property>
  <property fmtid="{D5CDD505-2E9C-101B-9397-08002B2CF9AE}" pid="4" name="KSOProductBuildVer">
    <vt:lpwstr>1046-11.2.0.10382</vt:lpwstr>
  </property>
</Properties>
</file>